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-67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10693-AF2B-4F97-A018-A1B8F2CD2F88}" type="datetimeFigureOut">
              <a:rPr lang="pt-BR" smtClean="0"/>
              <a:pPr/>
              <a:t>16/03/2026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8473C-D143-44C9-A77D-3890FE4EE0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8473C-D143-44C9-A77D-3890FE4EE070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pic>
        <p:nvPicPr>
          <p:cNvPr id="2050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https://4cafc60f26.cbaul-cdnwnd.com/ac2b84d491aa32541f1f03a2c3b59b51/200000126-015de01daa/50000000.jpg?ph=4cafc60f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0296" y="8711860"/>
            <a:ext cx="1555704" cy="43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</Words>
  <Application>Microsoft Office PowerPoint</Application>
  <PresentationFormat>Personalizar</PresentationFormat>
  <Paragraphs>1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18</cp:revision>
  <dcterms:created xsi:type="dcterms:W3CDTF">2006-08-16T00:00:00Z</dcterms:created>
  <dcterms:modified xsi:type="dcterms:W3CDTF">2026-03-16T13:40:27Z</dcterms:modified>
</cp:coreProperties>
</file>